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65" r:id="rId6"/>
    <p:sldId id="266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DEAB7-46FB-42EE-9D26-79D5698D856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EA63E-9644-4186-961B-8C271433C70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859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EA63E-9644-4186-961B-8C271433C70C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0281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B57E350-AE03-46FC-9026-CE7BBA9CED22}" type="datetimeFigureOut">
              <a:rPr lang="en-IN" smtClean="0"/>
              <a:t>30-05-2012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35858A2-FFCE-430A-B57D-A853FCFBB258}" type="slidenum">
              <a:rPr lang="en-IN" smtClean="0"/>
              <a:t>‹#›</a:t>
            </a:fld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N" sz="9600" dirty="0">
                <a:solidFill>
                  <a:schemeClr val="bg1"/>
                </a:solidFill>
                <a:latin typeface="Imprint MT Shadow" pitchFamily="82" charset="0"/>
              </a:rPr>
              <a:t>i</a:t>
            </a:r>
            <a:r>
              <a:rPr lang="en-IN" sz="9600" dirty="0" smtClean="0">
                <a:solidFill>
                  <a:schemeClr val="bg1"/>
                </a:solidFill>
                <a:latin typeface="Imprint MT Shadow" pitchFamily="82" charset="0"/>
              </a:rPr>
              <a:t>Pod</a:t>
            </a:r>
            <a:endParaRPr lang="en-IN" sz="9600" dirty="0">
              <a:solidFill>
                <a:schemeClr val="bg1"/>
              </a:solidFill>
              <a:latin typeface="Imprint MT Shadow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3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iPod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Is a line of portable media players, designed and marketed by Apple Inc.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Has several categories with different sizes and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purposes.</a:t>
            </a:r>
            <a:endParaRPr lang="en-IN" sz="19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Categories of iPod are:</a:t>
            </a:r>
          </a:p>
          <a:p>
            <a:pPr lvl="1">
              <a:lnSpc>
                <a:spcPct val="80000"/>
              </a:lnSpc>
            </a:pP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Classic </a:t>
            </a:r>
          </a:p>
          <a:p>
            <a:pPr lvl="1">
              <a:lnSpc>
                <a:spcPct val="80000"/>
              </a:lnSpc>
            </a:pP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Nano</a:t>
            </a:r>
            <a:endParaRPr lang="en-IN" sz="19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Shuffle</a:t>
            </a:r>
          </a:p>
          <a:p>
            <a:pPr lvl="1">
              <a:lnSpc>
                <a:spcPct val="80000"/>
              </a:lnSpc>
            </a:pP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Touch</a:t>
            </a:r>
          </a:p>
          <a:p>
            <a:pPr marL="0" indent="0">
              <a:buNone/>
            </a:pPr>
            <a:endParaRPr lang="en-IN" dirty="0" smtClean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Imprint MT Shadow" pitchFamily="82" charset="0"/>
              </a:rPr>
              <a:t>Introduction to iPod</a:t>
            </a:r>
            <a:endParaRPr lang="en-IN" dirty="0">
              <a:latin typeface="Imprint MT Shadow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2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IN" dirty="0" smtClean="0">
                <a:solidFill>
                  <a:schemeClr val="bg1"/>
                </a:solidFill>
                <a:latin typeface="Imprint MT Shadow" pitchFamily="82" charset="0"/>
              </a:rPr>
              <a:t>iPod Classic</a:t>
            </a:r>
            <a:endParaRPr lang="en-IN" dirty="0">
              <a:solidFill>
                <a:schemeClr val="bg1"/>
              </a:solidFill>
              <a:latin typeface="Imprint MT Shadow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Memory (Hard drive)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80 GB – 20, 000 songs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160 GB – 40, 000 songs</a:t>
            </a:r>
          </a:p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Battery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30 to 40 hours for audio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5 to 7 hours for video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6562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IN" dirty="0">
                <a:solidFill>
                  <a:schemeClr val="bg1"/>
                </a:solidFill>
                <a:latin typeface="Imprint MT Shadow" pitchFamily="82" charset="0"/>
              </a:rPr>
              <a:t>iPod Nano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Memory </a:t>
            </a:r>
            <a:r>
              <a:rPr lang="en-IN" sz="22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(Flash)</a:t>
            </a:r>
            <a:endParaRPr lang="en-IN" sz="22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4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1000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songs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8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2000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songs</a:t>
            </a:r>
          </a:p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Battery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24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hours for audio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5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hours for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video</a:t>
            </a:r>
            <a:endParaRPr lang="en-IN" sz="19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464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IN" dirty="0" smtClean="0">
                <a:solidFill>
                  <a:schemeClr val="bg1"/>
                </a:solidFill>
                <a:latin typeface="Imprint MT Shadow" pitchFamily="82" charset="0"/>
              </a:rPr>
              <a:t>iPod Shuffle</a:t>
            </a:r>
            <a:endParaRPr lang="en-IN" dirty="0">
              <a:solidFill>
                <a:schemeClr val="bg1"/>
              </a:solidFill>
              <a:latin typeface="Imprint MT Shadow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Memory </a:t>
            </a:r>
            <a:r>
              <a:rPr lang="en-IN" sz="22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(Flash)</a:t>
            </a:r>
            <a:endParaRPr lang="en-IN" sz="22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240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songs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2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500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songs</a:t>
            </a:r>
          </a:p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Battery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12 hours</a:t>
            </a:r>
          </a:p>
          <a:p>
            <a:pPr marL="274320" lvl="1">
              <a:buFont typeface="Wingdings" pitchFamily="2" charset="2"/>
              <a:buChar char="Ø"/>
            </a:pPr>
            <a:r>
              <a:rPr lang="en-IN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No </a:t>
            </a:r>
            <a:r>
              <a:rPr lang="en-IN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screen</a:t>
            </a:r>
          </a:p>
          <a:p>
            <a:pPr marL="274320" lvl="1">
              <a:buFont typeface="Wingdings" pitchFamily="2" charset="2"/>
              <a:buChar char="Ø"/>
            </a:pPr>
            <a:endParaRPr lang="en-IN" dirty="0" smtClean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marL="274320" lvl="1">
              <a:buFont typeface="Wingdings" pitchFamily="2" charset="2"/>
              <a:buChar char="Ø"/>
            </a:pPr>
            <a:endParaRPr lang="en-IN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464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IN" dirty="0" smtClean="0">
                <a:solidFill>
                  <a:schemeClr val="bg1"/>
                </a:solidFill>
                <a:latin typeface="Imprint MT Shadow" pitchFamily="82" charset="0"/>
              </a:rPr>
              <a:t>iPod Touch</a:t>
            </a:r>
            <a:endParaRPr lang="en-IN" dirty="0">
              <a:solidFill>
                <a:schemeClr val="bg1"/>
              </a:solidFill>
              <a:latin typeface="Imprint MT Shadow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Memory </a:t>
            </a:r>
            <a:r>
              <a:rPr lang="en-IN" sz="22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(Flash drive</a:t>
            </a:r>
            <a:r>
              <a:rPr lang="en-IN" sz="22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)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8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1,750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songs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16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GB –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3,500 songs</a:t>
            </a: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32 GB – 7000 songs</a:t>
            </a:r>
          </a:p>
          <a:p>
            <a:pPr>
              <a:buFont typeface="Wingdings" pitchFamily="2" charset="2"/>
              <a:buChar char="Ø"/>
            </a:pPr>
            <a:r>
              <a:rPr lang="en-IN" sz="22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Battery</a:t>
            </a:r>
            <a:endParaRPr lang="en-IN" sz="2200" dirty="0">
              <a:solidFill>
                <a:schemeClr val="bg2">
                  <a:lumMod val="50000"/>
                </a:schemeClr>
              </a:solidFill>
              <a:latin typeface="Agency FB" pitchFamily="34" charset="0"/>
            </a:endParaRPr>
          </a:p>
          <a:p>
            <a:pPr lvl="1"/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22 hours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for audio</a:t>
            </a:r>
          </a:p>
          <a:p>
            <a:pPr lvl="1"/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5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hours </a:t>
            </a:r>
            <a:r>
              <a:rPr lang="en-IN" sz="1900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for </a:t>
            </a:r>
            <a:r>
              <a:rPr lang="en-IN" sz="1900" dirty="0" smtClean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video</a:t>
            </a:r>
          </a:p>
          <a:p>
            <a:pPr marL="274320" lvl="1">
              <a:buFont typeface="Wingdings" pitchFamily="2" charset="2"/>
              <a:buChar char="Ø"/>
            </a:pPr>
            <a:r>
              <a:rPr lang="en-IN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Multi-touch screen accelerometer</a:t>
            </a:r>
          </a:p>
          <a:p>
            <a:pPr marL="274320" lvl="1">
              <a:buFont typeface="Wingdings" pitchFamily="2" charset="2"/>
              <a:buChar char="Ø"/>
            </a:pPr>
            <a:r>
              <a:rPr lang="en-IN" dirty="0" err="1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Wi-fi</a:t>
            </a:r>
            <a:r>
              <a:rPr lang="en-IN" dirty="0">
                <a:solidFill>
                  <a:schemeClr val="bg2">
                    <a:lumMod val="50000"/>
                  </a:schemeClr>
                </a:solidFill>
                <a:latin typeface="Agency FB" pitchFamily="34" charset="0"/>
              </a:rPr>
              <a:t> enabled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46459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iPod&amp;quot;&quot;/&gt;&lt;property id=&quot;20307&quot; value=&quot;256&quot;/&gt;&lt;/object&gt;&lt;object type=&quot;3&quot; unique_id=&quot;10011&quot;&gt;&lt;property id=&quot;20148&quot; value=&quot;5&quot;/&gt;&lt;property id=&quot;20300&quot; value=&quot;Slide 2 - &amp;quot;Introduction to iPod&amp;quot;&quot;/&gt;&lt;property id=&quot;20307&quot; value=&quot;257&quot;/&gt;&lt;/object&gt;&lt;object type=&quot;3&quot; unique_id=&quot;10048&quot;&gt;&lt;property id=&quot;20148&quot; value=&quot;5&quot;/&gt;&lt;property id=&quot;20300&quot; value=&quot;Slide 3 - &amp;quot;iPod Classic&amp;quot;&quot;/&gt;&lt;property id=&quot;20307&quot; value=&quot;263&quot;/&gt;&lt;/object&gt;&lt;object type=&quot;3&quot; unique_id=&quot;10049&quot;&gt;&lt;property id=&quot;20148&quot; value=&quot;5&quot;/&gt;&lt;property id=&quot;20300&quot; value=&quot;Slide 4 - &amp;quot;iPod Nano&amp;quot;&quot;/&gt;&lt;property id=&quot;20307&quot; value=&quot;264&quot;/&gt;&lt;/object&gt;&lt;object type=&quot;3&quot; unique_id=&quot;10050&quot;&gt;&lt;property id=&quot;20148&quot; value=&quot;5&quot;/&gt;&lt;property id=&quot;20300&quot; value=&quot;Slide 5 - &amp;quot;iPod Shuffle&amp;quot;&quot;/&gt;&lt;property id=&quot;20307&quot; value=&quot;265&quot;/&gt;&lt;/object&gt;&lt;object type=&quot;3&quot; unique_id=&quot;10051&quot;&gt;&lt;property id=&quot;20148&quot; value=&quot;5&quot;/&gt;&lt;property id=&quot;20300&quot; value=&quot;Slide 6 - &amp;quot;iPod Touch&amp;quot;&quot;/&gt;&lt;property id=&quot;20307&quot; value=&quot;266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191</TotalTime>
  <Words>155</Words>
  <Application>Microsoft Office PowerPoint</Application>
  <PresentationFormat>On-screen Show (4:3)</PresentationFormat>
  <Paragraphs>42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iPod</vt:lpstr>
      <vt:lpstr>Introduction to iPod</vt:lpstr>
      <vt:lpstr>iPod Classic</vt:lpstr>
      <vt:lpstr>iPod Nano</vt:lpstr>
      <vt:lpstr>iPod Shuffle</vt:lpstr>
      <vt:lpstr>iPod Touch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IPods</dc:title>
  <dc:creator>Rajni Gaur</dc:creator>
  <cp:lastModifiedBy>Vikash Kumar Suman</cp:lastModifiedBy>
  <cp:revision>29</cp:revision>
  <dcterms:created xsi:type="dcterms:W3CDTF">2012-05-25T04:59:30Z</dcterms:created>
  <dcterms:modified xsi:type="dcterms:W3CDTF">2012-05-30T06:05:14Z</dcterms:modified>
</cp:coreProperties>
</file>