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  <a:endParaRPr lang="en-US" sz="80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Campus Life Benefits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New, modern co-ed dorms</a:t>
            </a:r>
            <a:endParaRPr lang="en-US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Best food cooked by top chefs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Easy walking to parks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415654" y="1323833"/>
            <a:ext cx="3275462" cy="28660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6168788" y="464025"/>
            <a:ext cx="2893325" cy="372583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1078173" y="4462818"/>
            <a:ext cx="5295331" cy="10645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1" y="4662398"/>
            <a:ext cx="2301439" cy="17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547</TotalTime>
  <Words>49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Candara</vt:lpstr>
      <vt:lpstr>Century Gothic</vt:lpstr>
      <vt:lpstr>Wingdings</vt:lpstr>
      <vt:lpstr>Wingdings 3</vt:lpstr>
      <vt:lpstr>Ion Boardroom</vt:lpstr>
      <vt:lpstr>Welcome New Students</vt:lpstr>
      <vt:lpstr>Why Choose Us?</vt:lpstr>
      <vt:lpstr>Campus Life Benefits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17</cp:revision>
  <dcterms:created xsi:type="dcterms:W3CDTF">2015-12-13T21:24:20Z</dcterms:created>
  <dcterms:modified xsi:type="dcterms:W3CDTF">2016-01-19T03:28:10Z</dcterms:modified>
</cp:coreProperties>
</file>