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  <a:endParaRPr lang="en-US" sz="8000" b="1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Choose Us?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Campus Life Benefits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New, modern co-ed dorms</a:t>
            </a:r>
            <a:endParaRPr lang="en-US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Best food cooked by top chefs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Easy walking to parks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2415654" y="1323833"/>
            <a:ext cx="3275462" cy="28660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ghtning Bolt 2"/>
          <p:cNvSpPr/>
          <p:nvPr/>
        </p:nvSpPr>
        <p:spPr>
          <a:xfrm>
            <a:off x="6168788" y="464025"/>
            <a:ext cx="2893325" cy="372583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Vertical Scroll 3"/>
          <p:cNvSpPr/>
          <p:nvPr/>
        </p:nvSpPr>
        <p:spPr>
          <a:xfrm>
            <a:off x="1078173" y="4462818"/>
            <a:ext cx="5295331" cy="10645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51" y="4662398"/>
            <a:ext cx="2301439" cy="17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41275" y="707365"/>
            <a:ext cx="6524661" cy="5460521"/>
            <a:chOff x="2524773" y="1326627"/>
            <a:chExt cx="2947465" cy="223516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6167" y="1326628"/>
              <a:ext cx="2936071" cy="2184323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4108042" y="2554569"/>
              <a:ext cx="1352802" cy="10031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075"/>
            <a:stretch/>
          </p:blipFill>
          <p:spPr>
            <a:xfrm>
              <a:off x="5345610" y="1326627"/>
              <a:ext cx="115234" cy="2184323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597"/>
            <a:stretch/>
          </p:blipFill>
          <p:spPr>
            <a:xfrm>
              <a:off x="2524773" y="3421929"/>
              <a:ext cx="2936071" cy="13986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/>
            <a:srcRect r="3495"/>
            <a:stretch/>
          </p:blipFill>
          <p:spPr>
            <a:xfrm>
              <a:off x="2760453" y="1544840"/>
              <a:ext cx="2585157" cy="1873008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2241" l="1299" r="9795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4057" y="2331499"/>
              <a:ext cx="1647969" cy="10639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1158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506</TotalTime>
  <Words>49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Candara</vt:lpstr>
      <vt:lpstr>Century Gothic</vt:lpstr>
      <vt:lpstr>Wingdings</vt:lpstr>
      <vt:lpstr>Wingdings 3</vt:lpstr>
      <vt:lpstr>Ion Boardroom</vt:lpstr>
      <vt:lpstr>Welcome New Students</vt:lpstr>
      <vt:lpstr>Why Choose Us?</vt:lpstr>
      <vt:lpstr>Campus Life Benefits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15</cp:revision>
  <dcterms:created xsi:type="dcterms:W3CDTF">2015-12-13T21:24:20Z</dcterms:created>
  <dcterms:modified xsi:type="dcterms:W3CDTF">2016-01-19T02:46:54Z</dcterms:modified>
</cp:coreProperties>
</file>