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2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774" y="1768415"/>
            <a:ext cx="9074839" cy="3008966"/>
          </a:xfrm>
        </p:spPr>
        <p:txBody>
          <a:bodyPr/>
          <a:lstStyle/>
          <a:p>
            <a:r>
              <a:rPr lang="en-US" sz="8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Welcome New Students</a:t>
            </a:r>
            <a:endParaRPr lang="en-US" sz="8000" b="1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sz="4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+mj-ea"/>
                <a:cs typeface="+mj-cs"/>
              </a:rPr>
              <a:t>Overview of Campus life</a:t>
            </a:r>
          </a:p>
        </p:txBody>
      </p:sp>
    </p:spTree>
    <p:extLst>
      <p:ext uri="{BB962C8B-B14F-4D97-AF65-F5344CB8AC3E}">
        <p14:creationId xmlns:p14="http://schemas.microsoft.com/office/powerpoint/2010/main" val="60926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Choose Us?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Beautiful campus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Experienced professors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Low cost for attendance</a:t>
            </a:r>
          </a:p>
        </p:txBody>
      </p:sp>
    </p:spTree>
    <p:extLst>
      <p:ext uri="{BB962C8B-B14F-4D97-AF65-F5344CB8AC3E}">
        <p14:creationId xmlns:p14="http://schemas.microsoft.com/office/powerpoint/2010/main" val="1718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Campus Life Benefits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New, modern co-ed dorms</a:t>
            </a:r>
            <a:endParaRPr lang="en-US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Recently renovated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Best food cooked by top chefs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Designed to cultivate your dining experience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Easy walking to parks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No car needed!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219</TotalTime>
  <Words>49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Candara</vt:lpstr>
      <vt:lpstr>Century Gothic</vt:lpstr>
      <vt:lpstr>Wingdings</vt:lpstr>
      <vt:lpstr>Wingdings 3</vt:lpstr>
      <vt:lpstr>Ion Boardroom</vt:lpstr>
      <vt:lpstr>Welcome New Students</vt:lpstr>
      <vt:lpstr>Why Choose Us?</vt:lpstr>
      <vt:lpstr>Campus Life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Cindy</cp:lastModifiedBy>
  <cp:revision>13</cp:revision>
  <dcterms:created xsi:type="dcterms:W3CDTF">2015-12-13T21:24:20Z</dcterms:created>
  <dcterms:modified xsi:type="dcterms:W3CDTF">2015-12-29T19:01:27Z</dcterms:modified>
</cp:coreProperties>
</file>